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7" r:id="rId2"/>
    <p:sldId id="271" r:id="rId3"/>
    <p:sldId id="272" r:id="rId4"/>
    <p:sldId id="273" r:id="rId5"/>
    <p:sldId id="275" r:id="rId6"/>
    <p:sldId id="274" r:id="rId7"/>
    <p:sldId id="278" r:id="rId8"/>
    <p:sldId id="277" r:id="rId9"/>
    <p:sldId id="276" r:id="rId10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78"/>
    <p:restoredTop sz="94676"/>
  </p:normalViewPr>
  <p:slideViewPr>
    <p:cSldViewPr snapToGrid="0">
      <p:cViewPr varScale="1">
        <p:scale>
          <a:sx n="216" d="100"/>
          <a:sy n="216" d="100"/>
        </p:scale>
        <p:origin x="200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FF27B-557D-334F-8D5E-B327C5A298E9}" type="datetimeFigureOut">
              <a:rPr lang="en-AU" smtClean="0"/>
              <a:t>3/10/2024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5C736-FAD4-1E4D-89A5-433D4AA2963B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3783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48568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0422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4484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2694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211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05C736-FAD4-1E4D-89A5-433D4AA2963B}" type="slidenum">
              <a:rPr lang="en-AU" smtClean="0"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7509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400" baseline="0">
                <a:latin typeface="Times New Roman" panose="02020603050405020304" pitchFamily="18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 baseline="0">
                <a:latin typeface="Times New Roman" panose="02020603050405020304" pitchFamily="18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8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9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95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41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309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116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15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716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29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6CF7E-C746-084D-BF17-6C523B0D2ACF}" type="datetimeFigureOut">
              <a:rPr lang="en-US" smtClean="0"/>
              <a:t>10/3/24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3974-83D8-7045-B8FB-83D6C4E40E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51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450" y="6069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D4E6CF7E-C746-084D-BF17-6C523B0D2ACF}" type="datetimeFigureOut">
              <a:rPr lang="en-US" smtClean="0"/>
              <a:pPr/>
              <a:t>10/3/24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82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32A23974-83D8-7045-B8FB-83D6C4E40E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37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i="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 baseline="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3E145E-7437-5592-0FFF-32B24FCB5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99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+mn-cs"/>
              </a:rPr>
              <a:t>Luke 18:1-8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271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4332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told them a parable to the effect that they ought always to pray and not lose heart.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said, “In a certain city there was a judge who neither feared God nor respected man.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there was a widow in that city who kept coming to him and saying, ‘Give me justice against my adversary.’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a while he refused, but afterward he said to himself, ‘Though I neither fear God nor respect man,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yet because this widow keeps bothering me, I will give her justice, so that she will not beat me down by her continual coming.’ ”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28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>
            <a:extLst>
              <a:ext uri="{FF2B5EF4-FFF2-40B4-BE49-F238E27FC236}">
                <a16:creationId xmlns:a16="http://schemas.microsoft.com/office/drawing/2014/main" id="{36360AE9-4356-30FF-96CC-16A640849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44" y="0"/>
            <a:ext cx="9144000" cy="331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Lord said, “Hear what the unrighteous judge says.  </a:t>
            </a: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will not God give justice to his elect, who cry to him day and night?  Will he delay long over them?  </a:t>
            </a:r>
            <a:r>
              <a:rPr lang="en-AU" sz="32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8 </a:t>
            </a:r>
            <a:r>
              <a:rPr lang="en-AU" sz="3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tell you, he will give justice to them speedily.  Nevertheless, when the Son of Man comes, will he find faith on earth?”</a:t>
            </a:r>
            <a:r>
              <a:rPr lang="en-AU" sz="3200" dirty="0">
                <a:effectLst/>
              </a:rPr>
              <a:t> </a:t>
            </a:r>
            <a:endParaRPr lang="en-AU" sz="3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628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pray, and don’t lose heart.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722045" y="3960674"/>
            <a:ext cx="8073292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“In a certain city there was a judge who neither feared God nor respected man.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there was a widow in that city who kept coming to him and saying, ‘Give me justice against my adversary.’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4 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a while he refused, but afterward he said to himself, ‘Though I neither fear God nor respect man,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yet because this widow keeps bothering me, I will give her justice, so that she will not beat me down by her continual coming.’ ”</a:t>
            </a:r>
            <a:r>
              <a:rPr lang="en-AU" dirty="0"/>
              <a:t> 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F53391-30CE-D97A-153D-494C890DB11E}"/>
              </a:ext>
            </a:extLst>
          </p:cNvPr>
          <p:cNvSpPr txBox="1"/>
          <p:nvPr/>
        </p:nvSpPr>
        <p:spPr>
          <a:xfrm>
            <a:off x="10845" y="2914232"/>
            <a:ext cx="639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contrast:  God is not like the unrighteous judge.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08D8C4-A9F2-E4ED-B74C-07444A701976}"/>
              </a:ext>
            </a:extLst>
          </p:cNvPr>
          <p:cNvSpPr txBox="1"/>
          <p:nvPr/>
        </p:nvSpPr>
        <p:spPr>
          <a:xfrm>
            <a:off x="1008185" y="2297322"/>
            <a:ext cx="8135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 fear God or even care what people think (an image of “not a lover of justice”)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But, he gave the powerless widow justice because she kept petitioning him for it.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30A287-4438-B83F-66EE-AAA2960ED4D4}"/>
              </a:ext>
            </a:extLst>
          </p:cNvPr>
          <p:cNvSpPr txBox="1"/>
          <p:nvPr/>
        </p:nvSpPr>
        <p:spPr>
          <a:xfrm>
            <a:off x="348661" y="449305"/>
            <a:ext cx="844667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indent="801688" algn="l"/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 the Scene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Christians are persecuted and suffer injustice, they cry out for the return of Jesus.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Return of Jesus will be visible (nothing secret), and judgment will be immediate.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long for vindication (For the Judge to rule in one’s favour).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wicked are judged and the righteous are seen to be righteous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A4191D-B8D5-13F3-4385-5E180FD7C82D}"/>
              </a:ext>
            </a:extLst>
          </p:cNvPr>
          <p:cNvSpPr txBox="1"/>
          <p:nvPr/>
        </p:nvSpPr>
        <p:spPr>
          <a:xfrm>
            <a:off x="0" y="1986024"/>
            <a:ext cx="639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unrighteous judge:</a:t>
            </a:r>
          </a:p>
        </p:txBody>
      </p:sp>
    </p:spTree>
    <p:extLst>
      <p:ext uri="{BB962C8B-B14F-4D97-AF65-F5344CB8AC3E}">
        <p14:creationId xmlns:p14="http://schemas.microsoft.com/office/powerpoint/2010/main" val="330713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7" grpId="0"/>
      <p:bldP spid="17" grpId="0" uiExpand="1" build="p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pray, and don’t lose heart.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438912" y="5068669"/>
            <a:ext cx="84978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will not God give justice to his elect, who cry to him day and night?  Will he delay long over them?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tell you, he will give justice to them speedily.</a:t>
            </a:r>
            <a:r>
              <a:rPr lang="en-AU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F53391-30CE-D97A-153D-494C890DB11E}"/>
              </a:ext>
            </a:extLst>
          </p:cNvPr>
          <p:cNvSpPr txBox="1"/>
          <p:nvPr/>
        </p:nvSpPr>
        <p:spPr>
          <a:xfrm>
            <a:off x="10845" y="2914232"/>
            <a:ext cx="639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contrast:  God is not like the unrighteous judge.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08D8C4-A9F2-E4ED-B74C-07444A701976}"/>
              </a:ext>
            </a:extLst>
          </p:cNvPr>
          <p:cNvSpPr txBox="1"/>
          <p:nvPr/>
        </p:nvSpPr>
        <p:spPr>
          <a:xfrm>
            <a:off x="1008185" y="2297322"/>
            <a:ext cx="8135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 fear God or even care what people think (an image of “not a lover of justice”)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But, he gave the powerless widow justice because she kept petitioning him for it.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30A287-4438-B83F-66EE-AAA2960ED4D4}"/>
              </a:ext>
            </a:extLst>
          </p:cNvPr>
          <p:cNvSpPr txBox="1"/>
          <p:nvPr/>
        </p:nvSpPr>
        <p:spPr>
          <a:xfrm>
            <a:off x="348661" y="449305"/>
            <a:ext cx="844667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indent="801688" algn="l"/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 the Scene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Christians are persecuted and suffer injustice, they cry out for the return of Jesus.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Return of Jesus will be visible (nothing secret), and judgment will be immediate.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long for vindication (For the Judge to rule in one’s favour).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wicked are judged and the righteous are seen to be righteous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A4191D-B8D5-13F3-4385-5E180FD7C82D}"/>
              </a:ext>
            </a:extLst>
          </p:cNvPr>
          <p:cNvSpPr txBox="1"/>
          <p:nvPr/>
        </p:nvSpPr>
        <p:spPr>
          <a:xfrm>
            <a:off x="0" y="1986024"/>
            <a:ext cx="639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unrighteous judge: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C7F745-0555-C2A6-3898-3335203E3A6A}"/>
              </a:ext>
            </a:extLst>
          </p:cNvPr>
          <p:cNvSpPr txBox="1"/>
          <p:nvPr/>
        </p:nvSpPr>
        <p:spPr>
          <a:xfrm>
            <a:off x="10846" y="3242984"/>
            <a:ext cx="91223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God of perfect Justice.  He cares deeply for those who suffer injustice.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will not delay.  He will give justice speedily.</a:t>
            </a:r>
          </a:p>
        </p:txBody>
      </p:sp>
    </p:spTree>
    <p:extLst>
      <p:ext uri="{BB962C8B-B14F-4D97-AF65-F5344CB8AC3E}">
        <p14:creationId xmlns:p14="http://schemas.microsoft.com/office/powerpoint/2010/main" val="4000464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304800" y="2555915"/>
            <a:ext cx="8619744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2 Peter 3: </a:t>
            </a:r>
            <a:r>
              <a:rPr lang="en-AU" dirty="0">
                <a:latin typeface="Comic Sans MS" panose="030F0902030302020204" pitchFamily="66" charset="0"/>
              </a:rPr>
              <a:t>(ESV) </a:t>
            </a:r>
            <a:r>
              <a:rPr lang="en-US" b="1" baseline="30000" dirty="0">
                <a:latin typeface="Comic Sans MS" panose="030F0902030302020204" pitchFamily="66" charset="0"/>
              </a:rPr>
              <a:t>8 </a:t>
            </a:r>
            <a:r>
              <a:rPr lang="en-US" dirty="0">
                <a:latin typeface="Comic Sans MS" panose="030F0902030302020204" pitchFamily="66" charset="0"/>
              </a:rPr>
              <a:t>But do not overlook this one fact, beloved, that with the Lord one day is as a thousand years, and a thousand years as one day. </a:t>
            </a:r>
            <a:r>
              <a:rPr lang="en-US" b="1" baseline="30000" dirty="0">
                <a:latin typeface="Comic Sans MS" panose="030F0902030302020204" pitchFamily="66" charset="0"/>
              </a:rPr>
              <a:t>9 </a:t>
            </a:r>
            <a:r>
              <a:rPr lang="en-US" dirty="0">
                <a:latin typeface="Comic Sans MS" panose="030F0902030302020204" pitchFamily="66" charset="0"/>
              </a:rPr>
              <a:t>The Lord is not slow to fulfill his promise as some count slowness, but is patient toward you, not wishing that any should perish, but that all should reach repentance. </a:t>
            </a:r>
            <a:r>
              <a:rPr lang="en-US" b="1" baseline="30000" dirty="0">
                <a:latin typeface="Comic Sans MS" panose="030F0902030302020204" pitchFamily="66" charset="0"/>
              </a:rPr>
              <a:t>10 </a:t>
            </a:r>
            <a:r>
              <a:rPr lang="en-US" dirty="0">
                <a:latin typeface="Comic Sans MS" panose="030F0902030302020204" pitchFamily="66" charset="0"/>
              </a:rPr>
              <a:t>But the day of the Lord will come like a thief, and then the heavens will pass away with a roar, and the heavenly bodies will be burned up and dissolved, and the earth and the works that are done on it will be exposed.</a:t>
            </a:r>
            <a:r>
              <a:rPr lang="en-AU" dirty="0">
                <a:latin typeface="Comic Sans MS" panose="030F0902030302020204" pitchFamily="66" charset="0"/>
              </a:rPr>
              <a:t> </a:t>
            </a:r>
            <a:endParaRPr lang="en-AU" sz="1600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7D6C60-DC7D-EA5C-536A-C9B7AB24E44C}"/>
              </a:ext>
            </a:extLst>
          </p:cNvPr>
          <p:cNvSpPr txBox="1"/>
          <p:nvPr/>
        </p:nvSpPr>
        <p:spPr>
          <a:xfrm>
            <a:off x="249936" y="62651"/>
            <a:ext cx="8619744" cy="179459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Comic Sans MS" panose="030F0902030302020204" pitchFamily="66" charset="0"/>
              </a:rPr>
              <a:t>Revelation 6: (ESV) </a:t>
            </a:r>
          </a:p>
          <a:p>
            <a:pPr marL="0" marR="0" indent="152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baseline="30000" dirty="0">
                <a:effectLst/>
                <a:latin typeface="Comic Sans MS" panose="030F0902030302020204" pitchFamily="66" charset="0"/>
              </a:rPr>
              <a:t>9 </a:t>
            </a:r>
            <a:r>
              <a:rPr lang="en-US" sz="1800" dirty="0">
                <a:effectLst/>
                <a:latin typeface="Comic Sans MS" panose="030F0902030302020204" pitchFamily="66" charset="0"/>
              </a:rPr>
              <a:t>When he opened the fifth seal, I saw under the altar the souls of those who had been slain for the word of God and for the witness they had borne. </a:t>
            </a:r>
            <a:r>
              <a:rPr lang="en-US" sz="1800" b="1" baseline="30000" dirty="0">
                <a:effectLst/>
                <a:latin typeface="Comic Sans MS" panose="030F0902030302020204" pitchFamily="66" charset="0"/>
              </a:rPr>
              <a:t>10 </a:t>
            </a:r>
            <a:r>
              <a:rPr lang="en-US" sz="1800" dirty="0">
                <a:effectLst/>
                <a:latin typeface="Comic Sans MS" panose="030F0902030302020204" pitchFamily="66" charset="0"/>
              </a:rPr>
              <a:t>They cried out with a loud voice, “O Sovereign Lord, holy and true, how long before you will judge and avenge our blood on those who dwell on the earth?” </a:t>
            </a:r>
          </a:p>
        </p:txBody>
      </p:sp>
    </p:spTree>
    <p:extLst>
      <p:ext uri="{BB962C8B-B14F-4D97-AF65-F5344CB8AC3E}">
        <p14:creationId xmlns:p14="http://schemas.microsoft.com/office/powerpoint/2010/main" val="48062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pray, and don’t lose heart.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454716-C142-2DEC-EC14-D256A76DFB37}"/>
              </a:ext>
            </a:extLst>
          </p:cNvPr>
          <p:cNvSpPr txBox="1"/>
          <p:nvPr/>
        </p:nvSpPr>
        <p:spPr>
          <a:xfrm>
            <a:off x="438912" y="5068669"/>
            <a:ext cx="84978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will not God give justice to his elect, who cry to him day and night?  Will he delay long over them?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8 </a:t>
            </a:r>
            <a:r>
              <a:rPr lang="en-AU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tell you, he will give justice to them speedily.</a:t>
            </a:r>
            <a:r>
              <a:rPr lang="en-AU" dirty="0"/>
              <a:t> </a:t>
            </a:r>
            <a:endParaRPr lang="en-A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F53391-30CE-D97A-153D-494C890DB11E}"/>
              </a:ext>
            </a:extLst>
          </p:cNvPr>
          <p:cNvSpPr txBox="1"/>
          <p:nvPr/>
        </p:nvSpPr>
        <p:spPr>
          <a:xfrm>
            <a:off x="10845" y="2914232"/>
            <a:ext cx="639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contrast:  God is not like the unrighteous judge.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08D8C4-A9F2-E4ED-B74C-07444A701976}"/>
              </a:ext>
            </a:extLst>
          </p:cNvPr>
          <p:cNvSpPr txBox="1"/>
          <p:nvPr/>
        </p:nvSpPr>
        <p:spPr>
          <a:xfrm>
            <a:off x="1008185" y="2297322"/>
            <a:ext cx="8135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 fear God or even care what people think (an image of “not a lover of justice”)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But, he gave the powerless widow justice because she kept petitioning him for it.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30A287-4438-B83F-66EE-AAA2960ED4D4}"/>
              </a:ext>
            </a:extLst>
          </p:cNvPr>
          <p:cNvSpPr txBox="1"/>
          <p:nvPr/>
        </p:nvSpPr>
        <p:spPr>
          <a:xfrm>
            <a:off x="348661" y="449305"/>
            <a:ext cx="844667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indent="801688" algn="l"/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 the Scene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Christians are persecuted and suffer injustice, they cry out for the return of Jesus.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Return of Jesus will be visible (nothing secret), and judgment will be immediate.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long for vindication (For the Judge to rule in one’s favour).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wicked are judged and the righteous are seen to be righteous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A4191D-B8D5-13F3-4385-5E180FD7C82D}"/>
              </a:ext>
            </a:extLst>
          </p:cNvPr>
          <p:cNvSpPr txBox="1"/>
          <p:nvPr/>
        </p:nvSpPr>
        <p:spPr>
          <a:xfrm>
            <a:off x="0" y="1986024"/>
            <a:ext cx="639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unrighteous judge: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C7F745-0555-C2A6-3898-3335203E3A6A}"/>
              </a:ext>
            </a:extLst>
          </p:cNvPr>
          <p:cNvSpPr txBox="1"/>
          <p:nvPr/>
        </p:nvSpPr>
        <p:spPr>
          <a:xfrm>
            <a:off x="10846" y="3242984"/>
            <a:ext cx="91223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God of perfect Justice.  He cares deeply for those who suffer injustice.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will not delay.  He will give justice speedily.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it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slow to us, it is because we don’t understand God’s timeline.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5C3BCB-289F-38FF-258A-4959F0716D20}"/>
              </a:ext>
            </a:extLst>
          </p:cNvPr>
          <p:cNvSpPr txBox="1"/>
          <p:nvPr/>
        </p:nvSpPr>
        <p:spPr>
          <a:xfrm>
            <a:off x="563205" y="4090328"/>
            <a:ext cx="8017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Currently, God is giving the unrighteous time to repent.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Day of Judgment arrives, Jesus comes and His justice will be swift.</a:t>
            </a:r>
          </a:p>
        </p:txBody>
      </p:sp>
    </p:spTree>
    <p:extLst>
      <p:ext uri="{BB962C8B-B14F-4D97-AF65-F5344CB8AC3E}">
        <p14:creationId xmlns:p14="http://schemas.microsoft.com/office/powerpoint/2010/main" val="372127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31CF460-1968-3E23-2B9E-975590B0EA72}"/>
              </a:ext>
            </a:extLst>
          </p:cNvPr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 pray, and don’t lose heart.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F53391-30CE-D97A-153D-494C890DB11E}"/>
              </a:ext>
            </a:extLst>
          </p:cNvPr>
          <p:cNvSpPr txBox="1"/>
          <p:nvPr/>
        </p:nvSpPr>
        <p:spPr>
          <a:xfrm>
            <a:off x="10845" y="2914232"/>
            <a:ext cx="639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contrast:  God is not like the unrighteous judge.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08D8C4-A9F2-E4ED-B74C-07444A701976}"/>
              </a:ext>
            </a:extLst>
          </p:cNvPr>
          <p:cNvSpPr txBox="1"/>
          <p:nvPr/>
        </p:nvSpPr>
        <p:spPr>
          <a:xfrm>
            <a:off x="1008185" y="2297322"/>
            <a:ext cx="8135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 fear God or even care what people think (an image of “not a lover of justice”)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But, he gave the powerless widow justice because she kept petitioning him for it.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30A287-4438-B83F-66EE-AAA2960ED4D4}"/>
              </a:ext>
            </a:extLst>
          </p:cNvPr>
          <p:cNvSpPr txBox="1"/>
          <p:nvPr/>
        </p:nvSpPr>
        <p:spPr>
          <a:xfrm>
            <a:off x="348661" y="449305"/>
            <a:ext cx="8446676" cy="147732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indent="801688" algn="l"/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 the Scene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Christians are persecuted and suffer injustice, they cry out for the return of Jesus.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Return of Jesus will be visible (nothing secret), and judgment will be immediate.</a:t>
            </a:r>
          </a:p>
          <a:p>
            <a:pPr marL="177800" indent="-177800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long for vindication (For the Judge to rule in one’s favour).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wicked are judged and the righteous are seen to be righteous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7A4191D-B8D5-13F3-4385-5E180FD7C82D}"/>
              </a:ext>
            </a:extLst>
          </p:cNvPr>
          <p:cNvSpPr txBox="1"/>
          <p:nvPr/>
        </p:nvSpPr>
        <p:spPr>
          <a:xfrm>
            <a:off x="0" y="1986024"/>
            <a:ext cx="6391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unrighteous judge: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C7F745-0555-C2A6-3898-3335203E3A6A}"/>
              </a:ext>
            </a:extLst>
          </p:cNvPr>
          <p:cNvSpPr txBox="1"/>
          <p:nvPr/>
        </p:nvSpPr>
        <p:spPr>
          <a:xfrm>
            <a:off x="10846" y="3242984"/>
            <a:ext cx="91223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God of perfect Justice.  He cares deeply for those who suffer injustice.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will not delay.  He will give justice speedily.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it </a:t>
            </a:r>
            <a:r>
              <a:rPr lang="en-AU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slow to us, it is because we don’t understand God’s timeline.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5C3BCB-289F-38FF-258A-4959F0716D20}"/>
              </a:ext>
            </a:extLst>
          </p:cNvPr>
          <p:cNvSpPr txBox="1"/>
          <p:nvPr/>
        </p:nvSpPr>
        <p:spPr>
          <a:xfrm>
            <a:off x="563205" y="4090328"/>
            <a:ext cx="8017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Currently, God is giving the unrighteous time to repent.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Day of Judgment arrives, Jesus comes and His justice will be swift.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FF3B30-0546-9460-0813-C4663B592AC4}"/>
              </a:ext>
            </a:extLst>
          </p:cNvPr>
          <p:cNvSpPr txBox="1"/>
          <p:nvPr/>
        </p:nvSpPr>
        <p:spPr>
          <a:xfrm>
            <a:off x="6096" y="4625592"/>
            <a:ext cx="293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Faith:  Keep on praying.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C74216-75DC-6FEE-D4C0-460F58EA7E31}"/>
              </a:ext>
            </a:extLst>
          </p:cNvPr>
          <p:cNvSpPr txBox="1"/>
          <p:nvPr/>
        </p:nvSpPr>
        <p:spPr>
          <a:xfrm>
            <a:off x="2854789" y="4666681"/>
            <a:ext cx="6289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hears;  cares;  and when He acts, He will be swift.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957B2E-05BE-17EB-D035-9052D8EADAA8}"/>
              </a:ext>
            </a:extLst>
          </p:cNvPr>
          <p:cNvSpPr txBox="1"/>
          <p:nvPr/>
        </p:nvSpPr>
        <p:spPr>
          <a:xfrm>
            <a:off x="149689" y="4971481"/>
            <a:ext cx="8994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Christians are often powerless against a corrupt world.  </a:t>
            </a:r>
          </a:p>
          <a:p>
            <a:pPr marL="179388" indent="-179388" algn="l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only hope, is our Righteous Judge (Who is also our loving God.)</a:t>
            </a:r>
          </a:p>
        </p:txBody>
      </p:sp>
    </p:spTree>
    <p:extLst>
      <p:ext uri="{BB962C8B-B14F-4D97-AF65-F5344CB8AC3E}">
        <p14:creationId xmlns:p14="http://schemas.microsoft.com/office/powerpoint/2010/main" val="4074144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81211A9-B0CE-80CF-3431-16DBB860D041}"/>
              </a:ext>
            </a:extLst>
          </p:cNvPr>
          <p:cNvSpPr txBox="1"/>
          <p:nvPr/>
        </p:nvSpPr>
        <p:spPr>
          <a:xfrm>
            <a:off x="1475232" y="0"/>
            <a:ext cx="4572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 Father in heaven,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Hallowed be Your name,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Your kingdom come, 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Your will be done,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 earth as in heaven.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 us today our daily bread.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Forgive us our sins,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we forgive those who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 against us.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Save us from the time of trial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deliver us from evil.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the kingdom, the power,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the glory are Yours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now and for ever.  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AU" sz="24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Amen.</a:t>
            </a:r>
            <a:endParaRPr lang="en-A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656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798</TotalTime>
  <Words>1361</Words>
  <Application>Microsoft Macintosh PowerPoint</Application>
  <PresentationFormat>On-screen Show (16:10)</PresentationFormat>
  <Paragraphs>93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Brumpton</dc:creator>
  <cp:lastModifiedBy>Michael Brumpton</cp:lastModifiedBy>
  <cp:revision>63</cp:revision>
  <cp:lastPrinted>2024-10-03T03:21:41Z</cp:lastPrinted>
  <dcterms:created xsi:type="dcterms:W3CDTF">2024-07-12T04:24:48Z</dcterms:created>
  <dcterms:modified xsi:type="dcterms:W3CDTF">2024-10-03T03:24:38Z</dcterms:modified>
</cp:coreProperties>
</file>